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Bangers"/>
      <p:regular r:id="rId19"/>
    </p:embeddedFont>
    <p:embeddedFont>
      <p:font typeface="Amatic SC"/>
      <p:regular r:id="rId20"/>
      <p:bold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regular.fntdata"/><Relationship Id="rId22" Type="http://schemas.openxmlformats.org/officeDocument/2006/relationships/font" Target="fonts/Montserrat-regular.fntdata"/><Relationship Id="rId21" Type="http://schemas.openxmlformats.org/officeDocument/2006/relationships/font" Target="fonts/AmaticSC-bold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Bangers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d947d85495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d947d85495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d947d85495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d947d85495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d947d85495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d947d85495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d947d85495_0_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d947d85495_0_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9338e4e9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9338e4e9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947d8549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947d8549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947d8549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947d8549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947d85495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d947d85495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947d85495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947d85495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d947d85495_0_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d947d85495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209325"/>
            <a:ext cx="5017500" cy="19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CACACA"/>
                </a:solidFill>
              </a:rPr>
              <a:t>Quiz Bee Buzzer Timer System with Host Control</a:t>
            </a:r>
            <a:endParaRPr b="1">
              <a:solidFill>
                <a:srgbClr val="CACACA"/>
              </a:solidFill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AGBAY | RODRIGO | VALENZUELA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6"/>
          <p:cNvSpPr/>
          <p:nvPr/>
        </p:nvSpPr>
        <p:spPr>
          <a:xfrm>
            <a:off x="1602750" y="102860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26"/>
          <p:cNvSpPr/>
          <p:nvPr/>
        </p:nvSpPr>
        <p:spPr>
          <a:xfrm>
            <a:off x="6061750" y="107195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6"/>
          <p:cNvSpPr/>
          <p:nvPr/>
        </p:nvSpPr>
        <p:spPr>
          <a:xfrm>
            <a:off x="4608662" y="147570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1" name="Google Shape;471;p26"/>
          <p:cNvSpPr/>
          <p:nvPr/>
        </p:nvSpPr>
        <p:spPr>
          <a:xfrm>
            <a:off x="4608650" y="20660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2" name="Google Shape;472;p26"/>
          <p:cNvSpPr/>
          <p:nvPr/>
        </p:nvSpPr>
        <p:spPr>
          <a:xfrm>
            <a:off x="4608650" y="265635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P3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3" name="Google Shape;473;p26"/>
          <p:cNvSpPr/>
          <p:nvPr/>
        </p:nvSpPr>
        <p:spPr>
          <a:xfrm>
            <a:off x="4608650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P4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74" name="Google Shape;474;p26"/>
          <p:cNvCxnSpPr>
            <a:stCxn id="470" idx="2"/>
          </p:cNvCxnSpPr>
          <p:nvPr/>
        </p:nvCxnSpPr>
        <p:spPr>
          <a:xfrm flipH="1">
            <a:off x="3639962" y="1718400"/>
            <a:ext cx="9687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5" name="Google Shape;475;p26"/>
          <p:cNvCxnSpPr/>
          <p:nvPr/>
        </p:nvCxnSpPr>
        <p:spPr>
          <a:xfrm flipH="1">
            <a:off x="3639962" y="23069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6" name="Google Shape;476;p26"/>
          <p:cNvCxnSpPr/>
          <p:nvPr/>
        </p:nvCxnSpPr>
        <p:spPr>
          <a:xfrm flipH="1">
            <a:off x="3639962" y="2895450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7" name="Google Shape;477;p26"/>
          <p:cNvCxnSpPr/>
          <p:nvPr/>
        </p:nvCxnSpPr>
        <p:spPr>
          <a:xfrm flipH="1">
            <a:off x="3639962" y="34811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8" name="Google Shape;478;p26"/>
          <p:cNvCxnSpPr/>
          <p:nvPr/>
        </p:nvCxnSpPr>
        <p:spPr>
          <a:xfrm flipH="1">
            <a:off x="5093162" y="169523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79" name="Google Shape;479;p26"/>
          <p:cNvCxnSpPr/>
          <p:nvPr/>
        </p:nvCxnSpPr>
        <p:spPr>
          <a:xfrm flipH="1">
            <a:off x="5093162" y="287228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80" name="Google Shape;480;p26"/>
          <p:cNvCxnSpPr/>
          <p:nvPr/>
        </p:nvCxnSpPr>
        <p:spPr>
          <a:xfrm flipH="1">
            <a:off x="5093162" y="3457963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481" name="Google Shape;481;p26"/>
          <p:cNvSpPr/>
          <p:nvPr/>
        </p:nvSpPr>
        <p:spPr>
          <a:xfrm>
            <a:off x="511425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82" name="Google Shape;482;p26"/>
          <p:cNvCxnSpPr>
            <a:endCxn id="481" idx="6"/>
          </p:cNvCxnSpPr>
          <p:nvPr/>
        </p:nvCxnSpPr>
        <p:spPr>
          <a:xfrm rot="10800000">
            <a:off x="995925" y="3482925"/>
            <a:ext cx="593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83" name="Google Shape;483;p26"/>
          <p:cNvCxnSpPr>
            <a:endCxn id="471" idx="6"/>
          </p:cNvCxnSpPr>
          <p:nvPr/>
        </p:nvCxnSpPr>
        <p:spPr>
          <a:xfrm flipH="1">
            <a:off x="5093150" y="2302425"/>
            <a:ext cx="9585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484" name="Google Shape;484;p26"/>
          <p:cNvGrpSpPr/>
          <p:nvPr/>
        </p:nvGrpSpPr>
        <p:grpSpPr>
          <a:xfrm>
            <a:off x="5220949" y="1899687"/>
            <a:ext cx="702900" cy="201917"/>
            <a:chOff x="4699313" y="604400"/>
            <a:chExt cx="1043188" cy="352325"/>
          </a:xfrm>
        </p:grpSpPr>
        <p:sp>
          <p:nvSpPr>
            <p:cNvPr id="485" name="Google Shape;485;p26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6" name="Google Shape;486;p26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487" name="Google Shape;487;p26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26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89" name="Google Shape;489;p26"/>
              <p:cNvCxnSpPr>
                <a:stCxn id="488" idx="6"/>
                <a:endCxn id="485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0" name="Google Shape;490;p26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1" name="Google Shape;491;p26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92" name="Google Shape;492;p26"/>
          <p:cNvGrpSpPr/>
          <p:nvPr/>
        </p:nvGrpSpPr>
        <p:grpSpPr>
          <a:xfrm>
            <a:off x="5225999" y="2489562"/>
            <a:ext cx="702900" cy="201917"/>
            <a:chOff x="4699313" y="604400"/>
            <a:chExt cx="1043188" cy="352325"/>
          </a:xfrm>
        </p:grpSpPr>
        <p:sp>
          <p:nvSpPr>
            <p:cNvPr id="493" name="Google Shape;493;p26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4" name="Google Shape;494;p26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495" name="Google Shape;495;p26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26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97" name="Google Shape;497;p26"/>
              <p:cNvCxnSpPr>
                <a:stCxn id="496" idx="6"/>
                <a:endCxn id="493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8" name="Google Shape;498;p26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9" name="Google Shape;499;p26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500" name="Google Shape;500;p26"/>
          <p:cNvGrpSpPr/>
          <p:nvPr/>
        </p:nvGrpSpPr>
        <p:grpSpPr>
          <a:xfrm>
            <a:off x="5225999" y="3159187"/>
            <a:ext cx="702900" cy="201917"/>
            <a:chOff x="4699313" y="604400"/>
            <a:chExt cx="1043188" cy="352325"/>
          </a:xfrm>
        </p:grpSpPr>
        <p:sp>
          <p:nvSpPr>
            <p:cNvPr id="501" name="Google Shape;501;p26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2" name="Google Shape;502;p26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503" name="Google Shape;503;p26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26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05" name="Google Shape;505;p26"/>
              <p:cNvCxnSpPr>
                <a:stCxn id="504" idx="6"/>
                <a:endCxn id="501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6" name="Google Shape;506;p26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7" name="Google Shape;507;p26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08" name="Google Shape;508;p26"/>
          <p:cNvSpPr/>
          <p:nvPr/>
        </p:nvSpPr>
        <p:spPr>
          <a:xfrm>
            <a:off x="6313425" y="145196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6"/>
          <p:cNvSpPr/>
          <p:nvPr/>
        </p:nvSpPr>
        <p:spPr>
          <a:xfrm>
            <a:off x="6313425" y="203668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6"/>
          <p:cNvSpPr/>
          <p:nvPr/>
        </p:nvSpPr>
        <p:spPr>
          <a:xfrm>
            <a:off x="6313425" y="262141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6"/>
          <p:cNvSpPr/>
          <p:nvPr/>
        </p:nvSpPr>
        <p:spPr>
          <a:xfrm>
            <a:off x="6313425" y="320613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2" name="Google Shape;512;p26"/>
          <p:cNvGrpSpPr/>
          <p:nvPr/>
        </p:nvGrpSpPr>
        <p:grpSpPr>
          <a:xfrm>
            <a:off x="5220949" y="1250062"/>
            <a:ext cx="702900" cy="201917"/>
            <a:chOff x="4699313" y="604400"/>
            <a:chExt cx="1043188" cy="352325"/>
          </a:xfrm>
        </p:grpSpPr>
        <p:sp>
          <p:nvSpPr>
            <p:cNvPr id="513" name="Google Shape;513;p26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4" name="Google Shape;514;p26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515" name="Google Shape;515;p26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26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17" name="Google Shape;517;p26"/>
              <p:cNvCxnSpPr>
                <a:stCxn id="516" idx="6"/>
                <a:endCxn id="513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8" name="Google Shape;518;p26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9" name="Google Shape;519;p26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20" name="Google Shape;520;p26"/>
          <p:cNvSpPr/>
          <p:nvPr/>
        </p:nvSpPr>
        <p:spPr>
          <a:xfrm>
            <a:off x="4303850" y="4296225"/>
            <a:ext cx="1094100" cy="39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TIMER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521" name="Google Shape;521;p26"/>
          <p:cNvCxnSpPr>
            <a:stCxn id="468" idx="2"/>
            <a:endCxn id="520" idx="1"/>
          </p:cNvCxnSpPr>
          <p:nvPr/>
        </p:nvCxnSpPr>
        <p:spPr>
          <a:xfrm flipH="1" rot="-5400000">
            <a:off x="3280200" y="3469400"/>
            <a:ext cx="364800" cy="1682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22" name="Google Shape;522;p26"/>
          <p:cNvCxnSpPr>
            <a:stCxn id="520" idx="3"/>
            <a:endCxn id="469" idx="2"/>
          </p:cNvCxnSpPr>
          <p:nvPr/>
        </p:nvCxnSpPr>
        <p:spPr>
          <a:xfrm flipH="1" rot="10800000">
            <a:off x="5397950" y="4171425"/>
            <a:ext cx="1682400" cy="321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23" name="Google Shape;523;p26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2141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26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885937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26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25576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6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50911" y="3229425"/>
            <a:ext cx="397595" cy="58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7" name="Google Shape;527;p26"/>
          <p:cNvGrpSpPr/>
          <p:nvPr/>
        </p:nvGrpSpPr>
        <p:grpSpPr>
          <a:xfrm>
            <a:off x="511425" y="1506225"/>
            <a:ext cx="2539500" cy="2015100"/>
            <a:chOff x="511425" y="1506225"/>
            <a:chExt cx="2539500" cy="2015100"/>
          </a:xfrm>
        </p:grpSpPr>
        <p:cxnSp>
          <p:nvCxnSpPr>
            <p:cNvPr id="528" name="Google Shape;528;p26"/>
            <p:cNvCxnSpPr>
              <a:endCxn id="529" idx="6"/>
            </p:cNvCxnSpPr>
            <p:nvPr/>
          </p:nvCxnSpPr>
          <p:spPr>
            <a:xfrm flipH="1">
              <a:off x="995925" y="1506225"/>
              <a:ext cx="2053200" cy="1287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529" name="Google Shape;529;p26"/>
            <p:cNvSpPr/>
            <p:nvPr/>
          </p:nvSpPr>
          <p:spPr>
            <a:xfrm>
              <a:off x="511425" y="2551425"/>
              <a:ext cx="484500" cy="485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800">
                  <a:latin typeface="Courier New"/>
                  <a:ea typeface="Courier New"/>
                  <a:cs typeface="Courier New"/>
                  <a:sym typeface="Courier New"/>
                </a:rPr>
                <a:t>S</a:t>
              </a:r>
              <a:endParaRPr b="1" sz="8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cxnSp>
          <p:nvCxnSpPr>
            <p:cNvPr id="530" name="Google Shape;530;p26"/>
            <p:cNvCxnSpPr>
              <a:endCxn id="529" idx="6"/>
            </p:cNvCxnSpPr>
            <p:nvPr/>
          </p:nvCxnSpPr>
          <p:spPr>
            <a:xfrm flipH="1">
              <a:off x="995925" y="2177925"/>
              <a:ext cx="2053200" cy="616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531" name="Google Shape;531;p26"/>
            <p:cNvCxnSpPr>
              <a:endCxn id="529" idx="6"/>
            </p:cNvCxnSpPr>
            <p:nvPr/>
          </p:nvCxnSpPr>
          <p:spPr>
            <a:xfrm rot="10800000">
              <a:off x="995925" y="2794125"/>
              <a:ext cx="2053200" cy="55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532" name="Google Shape;532;p26"/>
            <p:cNvCxnSpPr>
              <a:endCxn id="529" idx="6"/>
            </p:cNvCxnSpPr>
            <p:nvPr/>
          </p:nvCxnSpPr>
          <p:spPr>
            <a:xfrm rot="10800000">
              <a:off x="995925" y="2794125"/>
              <a:ext cx="2055000" cy="727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sp>
        <p:nvSpPr>
          <p:cNvPr id="533" name="Google Shape;533;p26"/>
          <p:cNvSpPr txBox="1"/>
          <p:nvPr/>
        </p:nvSpPr>
        <p:spPr>
          <a:xfrm>
            <a:off x="1580850" y="534650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A1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534" name="Google Shape;534;p26"/>
          <p:cNvSpPr txBox="1"/>
          <p:nvPr/>
        </p:nvSpPr>
        <p:spPr>
          <a:xfrm>
            <a:off x="6039850" y="583575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A2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7"/>
          <p:cNvSpPr/>
          <p:nvPr/>
        </p:nvSpPr>
        <p:spPr>
          <a:xfrm>
            <a:off x="1602750" y="102860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6061750" y="107195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4608662" y="147570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2" name="Google Shape;542;p27"/>
          <p:cNvSpPr/>
          <p:nvPr/>
        </p:nvSpPr>
        <p:spPr>
          <a:xfrm>
            <a:off x="4608650" y="20660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3" name="Google Shape;543;p27"/>
          <p:cNvSpPr/>
          <p:nvPr/>
        </p:nvSpPr>
        <p:spPr>
          <a:xfrm>
            <a:off x="4608650" y="265635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P3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4" name="Google Shape;544;p27"/>
          <p:cNvSpPr/>
          <p:nvPr/>
        </p:nvSpPr>
        <p:spPr>
          <a:xfrm>
            <a:off x="4608650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P4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545" name="Google Shape;545;p27"/>
          <p:cNvCxnSpPr>
            <a:stCxn id="541" idx="2"/>
          </p:cNvCxnSpPr>
          <p:nvPr/>
        </p:nvCxnSpPr>
        <p:spPr>
          <a:xfrm flipH="1">
            <a:off x="3639962" y="1718400"/>
            <a:ext cx="9687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6" name="Google Shape;546;p27"/>
          <p:cNvCxnSpPr/>
          <p:nvPr/>
        </p:nvCxnSpPr>
        <p:spPr>
          <a:xfrm flipH="1">
            <a:off x="3639962" y="23069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" name="Google Shape;547;p27"/>
          <p:cNvCxnSpPr/>
          <p:nvPr/>
        </p:nvCxnSpPr>
        <p:spPr>
          <a:xfrm flipH="1">
            <a:off x="3639962" y="2895450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8" name="Google Shape;548;p27"/>
          <p:cNvCxnSpPr/>
          <p:nvPr/>
        </p:nvCxnSpPr>
        <p:spPr>
          <a:xfrm flipH="1">
            <a:off x="3639962" y="34811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9" name="Google Shape;549;p27"/>
          <p:cNvCxnSpPr/>
          <p:nvPr/>
        </p:nvCxnSpPr>
        <p:spPr>
          <a:xfrm flipH="1">
            <a:off x="5093162" y="169523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50" name="Google Shape;550;p27"/>
          <p:cNvCxnSpPr/>
          <p:nvPr/>
        </p:nvCxnSpPr>
        <p:spPr>
          <a:xfrm flipH="1">
            <a:off x="5093162" y="287228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51" name="Google Shape;551;p27"/>
          <p:cNvCxnSpPr/>
          <p:nvPr/>
        </p:nvCxnSpPr>
        <p:spPr>
          <a:xfrm flipH="1">
            <a:off x="5093162" y="3457963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552" name="Google Shape;552;p27"/>
          <p:cNvSpPr/>
          <p:nvPr/>
        </p:nvSpPr>
        <p:spPr>
          <a:xfrm>
            <a:off x="511425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553" name="Google Shape;553;p27"/>
          <p:cNvCxnSpPr>
            <a:endCxn id="552" idx="6"/>
          </p:cNvCxnSpPr>
          <p:nvPr/>
        </p:nvCxnSpPr>
        <p:spPr>
          <a:xfrm rot="10800000">
            <a:off x="995925" y="3482925"/>
            <a:ext cx="593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54" name="Google Shape;554;p27"/>
          <p:cNvCxnSpPr>
            <a:endCxn id="542" idx="6"/>
          </p:cNvCxnSpPr>
          <p:nvPr/>
        </p:nvCxnSpPr>
        <p:spPr>
          <a:xfrm flipH="1">
            <a:off x="5093150" y="2302425"/>
            <a:ext cx="9585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555" name="Google Shape;555;p27"/>
          <p:cNvGrpSpPr/>
          <p:nvPr/>
        </p:nvGrpSpPr>
        <p:grpSpPr>
          <a:xfrm>
            <a:off x="5220949" y="1899687"/>
            <a:ext cx="702900" cy="201917"/>
            <a:chOff x="4699313" y="604400"/>
            <a:chExt cx="1043188" cy="352325"/>
          </a:xfrm>
        </p:grpSpPr>
        <p:sp>
          <p:nvSpPr>
            <p:cNvPr id="556" name="Google Shape;556;p27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7" name="Google Shape;557;p27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558" name="Google Shape;558;p27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60" name="Google Shape;560;p27"/>
              <p:cNvCxnSpPr>
                <a:stCxn id="559" idx="6"/>
                <a:endCxn id="556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1" name="Google Shape;561;p27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2" name="Google Shape;562;p27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563" name="Google Shape;563;p27"/>
          <p:cNvGrpSpPr/>
          <p:nvPr/>
        </p:nvGrpSpPr>
        <p:grpSpPr>
          <a:xfrm>
            <a:off x="5225999" y="2489562"/>
            <a:ext cx="702900" cy="201917"/>
            <a:chOff x="4699313" y="604400"/>
            <a:chExt cx="1043188" cy="352325"/>
          </a:xfrm>
        </p:grpSpPr>
        <p:sp>
          <p:nvSpPr>
            <p:cNvPr id="564" name="Google Shape;564;p27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5" name="Google Shape;565;p27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566" name="Google Shape;566;p27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27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68" name="Google Shape;568;p27"/>
              <p:cNvCxnSpPr>
                <a:stCxn id="567" idx="6"/>
                <a:endCxn id="564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9" name="Google Shape;569;p27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0" name="Google Shape;570;p27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571" name="Google Shape;571;p27"/>
          <p:cNvGrpSpPr/>
          <p:nvPr/>
        </p:nvGrpSpPr>
        <p:grpSpPr>
          <a:xfrm>
            <a:off x="5225999" y="3159187"/>
            <a:ext cx="702900" cy="201917"/>
            <a:chOff x="4699313" y="604400"/>
            <a:chExt cx="1043188" cy="352325"/>
          </a:xfrm>
        </p:grpSpPr>
        <p:sp>
          <p:nvSpPr>
            <p:cNvPr id="572" name="Google Shape;572;p27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3" name="Google Shape;573;p27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574" name="Google Shape;574;p27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7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76" name="Google Shape;576;p27"/>
              <p:cNvCxnSpPr>
                <a:stCxn id="575" idx="6"/>
                <a:endCxn id="572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7" name="Google Shape;577;p27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8" name="Google Shape;578;p27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79" name="Google Shape;579;p27"/>
          <p:cNvSpPr/>
          <p:nvPr/>
        </p:nvSpPr>
        <p:spPr>
          <a:xfrm>
            <a:off x="6313425" y="145196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7"/>
          <p:cNvSpPr/>
          <p:nvPr/>
        </p:nvSpPr>
        <p:spPr>
          <a:xfrm>
            <a:off x="6313425" y="203668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7"/>
          <p:cNvSpPr/>
          <p:nvPr/>
        </p:nvSpPr>
        <p:spPr>
          <a:xfrm>
            <a:off x="6313425" y="262141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7"/>
          <p:cNvSpPr/>
          <p:nvPr/>
        </p:nvSpPr>
        <p:spPr>
          <a:xfrm>
            <a:off x="6313425" y="320613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" name="Google Shape;583;p27"/>
          <p:cNvGrpSpPr/>
          <p:nvPr/>
        </p:nvGrpSpPr>
        <p:grpSpPr>
          <a:xfrm>
            <a:off x="5220949" y="1250062"/>
            <a:ext cx="702900" cy="201917"/>
            <a:chOff x="4699313" y="604400"/>
            <a:chExt cx="1043188" cy="352325"/>
          </a:xfrm>
        </p:grpSpPr>
        <p:sp>
          <p:nvSpPr>
            <p:cNvPr id="584" name="Google Shape;584;p27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5" name="Google Shape;585;p27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586" name="Google Shape;586;p27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7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88" name="Google Shape;588;p27"/>
              <p:cNvCxnSpPr>
                <a:stCxn id="587" idx="6"/>
                <a:endCxn id="584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9" name="Google Shape;589;p27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0" name="Google Shape;590;p27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91" name="Google Shape;591;p27"/>
          <p:cNvSpPr/>
          <p:nvPr/>
        </p:nvSpPr>
        <p:spPr>
          <a:xfrm>
            <a:off x="4303850" y="4296225"/>
            <a:ext cx="1094100" cy="39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TIMER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592" name="Google Shape;592;p27"/>
          <p:cNvCxnSpPr>
            <a:stCxn id="539" idx="2"/>
            <a:endCxn id="591" idx="1"/>
          </p:cNvCxnSpPr>
          <p:nvPr/>
        </p:nvCxnSpPr>
        <p:spPr>
          <a:xfrm flipH="1" rot="-5400000">
            <a:off x="3280200" y="3469400"/>
            <a:ext cx="364800" cy="1682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93" name="Google Shape;593;p27"/>
          <p:cNvCxnSpPr>
            <a:stCxn id="591" idx="3"/>
            <a:endCxn id="540" idx="2"/>
          </p:cNvCxnSpPr>
          <p:nvPr/>
        </p:nvCxnSpPr>
        <p:spPr>
          <a:xfrm flipH="1" rot="10800000">
            <a:off x="5397950" y="4171425"/>
            <a:ext cx="1682400" cy="321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94" name="Google Shape;594;p27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6842332" y="3240224"/>
            <a:ext cx="519318" cy="762899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27"/>
          <p:cNvSpPr/>
          <p:nvPr/>
        </p:nvSpPr>
        <p:spPr>
          <a:xfrm>
            <a:off x="2305225" y="3361100"/>
            <a:ext cx="554256" cy="656964"/>
          </a:xfrm>
          <a:prstGeom prst="lightningBol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6" name="Google Shape;596;p27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2141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27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885937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27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25576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27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50911" y="3229425"/>
            <a:ext cx="397595" cy="58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0" name="Google Shape;600;p27"/>
          <p:cNvGrpSpPr/>
          <p:nvPr/>
        </p:nvGrpSpPr>
        <p:grpSpPr>
          <a:xfrm>
            <a:off x="511425" y="1506225"/>
            <a:ext cx="2539500" cy="2015100"/>
            <a:chOff x="511425" y="1506225"/>
            <a:chExt cx="2539500" cy="2015100"/>
          </a:xfrm>
        </p:grpSpPr>
        <p:cxnSp>
          <p:nvCxnSpPr>
            <p:cNvPr id="601" name="Google Shape;601;p27"/>
            <p:cNvCxnSpPr>
              <a:endCxn id="602" idx="6"/>
            </p:cNvCxnSpPr>
            <p:nvPr/>
          </p:nvCxnSpPr>
          <p:spPr>
            <a:xfrm flipH="1">
              <a:off x="995925" y="1506225"/>
              <a:ext cx="2053200" cy="1287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02" name="Google Shape;602;p27"/>
            <p:cNvSpPr/>
            <p:nvPr/>
          </p:nvSpPr>
          <p:spPr>
            <a:xfrm>
              <a:off x="511425" y="2551425"/>
              <a:ext cx="484500" cy="485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800">
                  <a:latin typeface="Courier New"/>
                  <a:ea typeface="Courier New"/>
                  <a:cs typeface="Courier New"/>
                  <a:sym typeface="Courier New"/>
                </a:rPr>
                <a:t>S</a:t>
              </a:r>
              <a:endParaRPr b="1" sz="8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cxnSp>
          <p:nvCxnSpPr>
            <p:cNvPr id="603" name="Google Shape;603;p27"/>
            <p:cNvCxnSpPr>
              <a:endCxn id="602" idx="6"/>
            </p:cNvCxnSpPr>
            <p:nvPr/>
          </p:nvCxnSpPr>
          <p:spPr>
            <a:xfrm flipH="1">
              <a:off x="995925" y="2177925"/>
              <a:ext cx="2053200" cy="616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604" name="Google Shape;604;p27"/>
            <p:cNvCxnSpPr>
              <a:endCxn id="602" idx="6"/>
            </p:cNvCxnSpPr>
            <p:nvPr/>
          </p:nvCxnSpPr>
          <p:spPr>
            <a:xfrm rot="10800000">
              <a:off x="995925" y="2794125"/>
              <a:ext cx="2053200" cy="55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605" name="Google Shape;605;p27"/>
            <p:cNvCxnSpPr>
              <a:endCxn id="602" idx="6"/>
            </p:cNvCxnSpPr>
            <p:nvPr/>
          </p:nvCxnSpPr>
          <p:spPr>
            <a:xfrm rot="10800000">
              <a:off x="995925" y="2794125"/>
              <a:ext cx="2055000" cy="727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sp>
        <p:nvSpPr>
          <p:cNvPr id="606" name="Google Shape;606;p27"/>
          <p:cNvSpPr txBox="1"/>
          <p:nvPr/>
        </p:nvSpPr>
        <p:spPr>
          <a:xfrm>
            <a:off x="1580850" y="534650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A1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607" name="Google Shape;607;p27"/>
          <p:cNvSpPr txBox="1"/>
          <p:nvPr/>
        </p:nvSpPr>
        <p:spPr>
          <a:xfrm>
            <a:off x="6039850" y="583575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A2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8"/>
          <p:cNvSpPr/>
          <p:nvPr/>
        </p:nvSpPr>
        <p:spPr>
          <a:xfrm>
            <a:off x="1602750" y="102860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8"/>
          <p:cNvSpPr/>
          <p:nvPr/>
        </p:nvSpPr>
        <p:spPr>
          <a:xfrm>
            <a:off x="6061750" y="107195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8"/>
          <p:cNvSpPr/>
          <p:nvPr/>
        </p:nvSpPr>
        <p:spPr>
          <a:xfrm>
            <a:off x="4608662" y="147570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15" name="Google Shape;615;p28"/>
          <p:cNvSpPr/>
          <p:nvPr/>
        </p:nvSpPr>
        <p:spPr>
          <a:xfrm>
            <a:off x="4608650" y="20660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16" name="Google Shape;616;p28"/>
          <p:cNvSpPr/>
          <p:nvPr/>
        </p:nvSpPr>
        <p:spPr>
          <a:xfrm>
            <a:off x="4608650" y="265635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P3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17" name="Google Shape;617;p28"/>
          <p:cNvSpPr/>
          <p:nvPr/>
        </p:nvSpPr>
        <p:spPr>
          <a:xfrm>
            <a:off x="4608650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P4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618" name="Google Shape;618;p28"/>
          <p:cNvCxnSpPr>
            <a:stCxn id="614" idx="2"/>
          </p:cNvCxnSpPr>
          <p:nvPr/>
        </p:nvCxnSpPr>
        <p:spPr>
          <a:xfrm flipH="1">
            <a:off x="3639962" y="1718400"/>
            <a:ext cx="9687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9" name="Google Shape;619;p28"/>
          <p:cNvCxnSpPr/>
          <p:nvPr/>
        </p:nvCxnSpPr>
        <p:spPr>
          <a:xfrm flipH="1">
            <a:off x="3639962" y="23069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0" name="Google Shape;620;p28"/>
          <p:cNvCxnSpPr/>
          <p:nvPr/>
        </p:nvCxnSpPr>
        <p:spPr>
          <a:xfrm flipH="1">
            <a:off x="3639962" y="2895450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1" name="Google Shape;621;p28"/>
          <p:cNvCxnSpPr/>
          <p:nvPr/>
        </p:nvCxnSpPr>
        <p:spPr>
          <a:xfrm flipH="1">
            <a:off x="3639962" y="34811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2" name="Google Shape;622;p28"/>
          <p:cNvCxnSpPr/>
          <p:nvPr/>
        </p:nvCxnSpPr>
        <p:spPr>
          <a:xfrm flipH="1">
            <a:off x="5093162" y="169523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623" name="Google Shape;623;p28"/>
          <p:cNvCxnSpPr/>
          <p:nvPr/>
        </p:nvCxnSpPr>
        <p:spPr>
          <a:xfrm flipH="1">
            <a:off x="5093162" y="287228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624" name="Google Shape;624;p28"/>
          <p:cNvCxnSpPr/>
          <p:nvPr/>
        </p:nvCxnSpPr>
        <p:spPr>
          <a:xfrm flipH="1">
            <a:off x="5093162" y="3457963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625" name="Google Shape;625;p28"/>
          <p:cNvSpPr/>
          <p:nvPr/>
        </p:nvSpPr>
        <p:spPr>
          <a:xfrm>
            <a:off x="511425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626" name="Google Shape;626;p28"/>
          <p:cNvCxnSpPr>
            <a:endCxn id="625" idx="6"/>
          </p:cNvCxnSpPr>
          <p:nvPr/>
        </p:nvCxnSpPr>
        <p:spPr>
          <a:xfrm rot="10800000">
            <a:off x="995925" y="3482925"/>
            <a:ext cx="593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627" name="Google Shape;627;p28"/>
          <p:cNvCxnSpPr>
            <a:endCxn id="615" idx="6"/>
          </p:cNvCxnSpPr>
          <p:nvPr/>
        </p:nvCxnSpPr>
        <p:spPr>
          <a:xfrm flipH="1">
            <a:off x="5093150" y="2302425"/>
            <a:ext cx="9585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628" name="Google Shape;628;p28"/>
          <p:cNvGrpSpPr/>
          <p:nvPr/>
        </p:nvGrpSpPr>
        <p:grpSpPr>
          <a:xfrm>
            <a:off x="5220949" y="1899687"/>
            <a:ext cx="702900" cy="201917"/>
            <a:chOff x="4699313" y="604400"/>
            <a:chExt cx="1043188" cy="352325"/>
          </a:xfrm>
        </p:grpSpPr>
        <p:sp>
          <p:nvSpPr>
            <p:cNvPr id="629" name="Google Shape;629;p28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0" name="Google Shape;630;p28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631" name="Google Shape;631;p28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28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33" name="Google Shape;633;p28"/>
              <p:cNvCxnSpPr>
                <a:stCxn id="632" idx="6"/>
                <a:endCxn id="629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34" name="Google Shape;634;p28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35" name="Google Shape;635;p28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36" name="Google Shape;636;p28"/>
          <p:cNvGrpSpPr/>
          <p:nvPr/>
        </p:nvGrpSpPr>
        <p:grpSpPr>
          <a:xfrm>
            <a:off x="5225999" y="2489562"/>
            <a:ext cx="702900" cy="201917"/>
            <a:chOff x="4699313" y="604400"/>
            <a:chExt cx="1043188" cy="352325"/>
          </a:xfrm>
        </p:grpSpPr>
        <p:sp>
          <p:nvSpPr>
            <p:cNvPr id="637" name="Google Shape;637;p28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8" name="Google Shape;638;p28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639" name="Google Shape;639;p28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28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41" name="Google Shape;641;p28"/>
              <p:cNvCxnSpPr>
                <a:stCxn id="640" idx="6"/>
                <a:endCxn id="637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2" name="Google Shape;642;p28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3" name="Google Shape;643;p28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44" name="Google Shape;644;p28"/>
          <p:cNvGrpSpPr/>
          <p:nvPr/>
        </p:nvGrpSpPr>
        <p:grpSpPr>
          <a:xfrm>
            <a:off x="5225999" y="3159187"/>
            <a:ext cx="702900" cy="201917"/>
            <a:chOff x="4699313" y="604400"/>
            <a:chExt cx="1043188" cy="352325"/>
          </a:xfrm>
        </p:grpSpPr>
        <p:sp>
          <p:nvSpPr>
            <p:cNvPr id="645" name="Google Shape;645;p28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6" name="Google Shape;646;p28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647" name="Google Shape;647;p28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28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49" name="Google Shape;649;p28"/>
              <p:cNvCxnSpPr>
                <a:stCxn id="648" idx="6"/>
                <a:endCxn id="645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0" name="Google Shape;650;p28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1" name="Google Shape;651;p28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652" name="Google Shape;652;p28"/>
          <p:cNvSpPr/>
          <p:nvPr/>
        </p:nvSpPr>
        <p:spPr>
          <a:xfrm>
            <a:off x="6313425" y="145196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8"/>
          <p:cNvSpPr/>
          <p:nvPr/>
        </p:nvSpPr>
        <p:spPr>
          <a:xfrm>
            <a:off x="6313425" y="203668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8"/>
          <p:cNvSpPr/>
          <p:nvPr/>
        </p:nvSpPr>
        <p:spPr>
          <a:xfrm>
            <a:off x="6313425" y="262141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8"/>
          <p:cNvSpPr/>
          <p:nvPr/>
        </p:nvSpPr>
        <p:spPr>
          <a:xfrm>
            <a:off x="6313425" y="320613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" name="Google Shape;656;p28"/>
          <p:cNvGrpSpPr/>
          <p:nvPr/>
        </p:nvGrpSpPr>
        <p:grpSpPr>
          <a:xfrm>
            <a:off x="5220949" y="1250062"/>
            <a:ext cx="702900" cy="201917"/>
            <a:chOff x="4699313" y="604400"/>
            <a:chExt cx="1043188" cy="352325"/>
          </a:xfrm>
        </p:grpSpPr>
        <p:sp>
          <p:nvSpPr>
            <p:cNvPr id="657" name="Google Shape;657;p28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8" name="Google Shape;658;p28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659" name="Google Shape;659;p28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28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61" name="Google Shape;661;p28"/>
              <p:cNvCxnSpPr>
                <a:stCxn id="660" idx="6"/>
                <a:endCxn id="657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2" name="Google Shape;662;p28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3" name="Google Shape;663;p28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664" name="Google Shape;664;p28"/>
          <p:cNvSpPr/>
          <p:nvPr/>
        </p:nvSpPr>
        <p:spPr>
          <a:xfrm>
            <a:off x="4303850" y="4296225"/>
            <a:ext cx="1094100" cy="39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TIMER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665" name="Google Shape;665;p28"/>
          <p:cNvCxnSpPr>
            <a:stCxn id="612" idx="2"/>
            <a:endCxn id="664" idx="1"/>
          </p:cNvCxnSpPr>
          <p:nvPr/>
        </p:nvCxnSpPr>
        <p:spPr>
          <a:xfrm flipH="1" rot="-5400000">
            <a:off x="3280200" y="3469400"/>
            <a:ext cx="364800" cy="1682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666" name="Google Shape;666;p28"/>
          <p:cNvCxnSpPr>
            <a:stCxn id="664" idx="3"/>
            <a:endCxn id="613" idx="2"/>
          </p:cNvCxnSpPr>
          <p:nvPr/>
        </p:nvCxnSpPr>
        <p:spPr>
          <a:xfrm flipH="1" rot="10800000">
            <a:off x="5397950" y="4171425"/>
            <a:ext cx="1682400" cy="321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67" name="Google Shape;667;p28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6842332" y="3240224"/>
            <a:ext cx="519318" cy="762899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28"/>
          <p:cNvSpPr/>
          <p:nvPr/>
        </p:nvSpPr>
        <p:spPr>
          <a:xfrm>
            <a:off x="2305225" y="3361100"/>
            <a:ext cx="554256" cy="656964"/>
          </a:xfrm>
          <a:prstGeom prst="lightningBol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9" name="Google Shape;669;p28"/>
          <p:cNvCxnSpPr>
            <a:endCxn id="664" idx="0"/>
          </p:cNvCxnSpPr>
          <p:nvPr/>
        </p:nvCxnSpPr>
        <p:spPr>
          <a:xfrm flipH="1" rot="-5400000">
            <a:off x="3283700" y="2729025"/>
            <a:ext cx="2562000" cy="572400"/>
          </a:xfrm>
          <a:prstGeom prst="bentConnector3">
            <a:avLst>
              <a:gd fmla="val 9057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70" name="Google Shape;670;p28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2141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28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885937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28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25576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28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50911" y="3229425"/>
            <a:ext cx="397595" cy="58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4" name="Google Shape;674;p28"/>
          <p:cNvGrpSpPr/>
          <p:nvPr/>
        </p:nvGrpSpPr>
        <p:grpSpPr>
          <a:xfrm>
            <a:off x="511425" y="1506225"/>
            <a:ext cx="2539500" cy="2015100"/>
            <a:chOff x="511425" y="1506225"/>
            <a:chExt cx="2539500" cy="2015100"/>
          </a:xfrm>
        </p:grpSpPr>
        <p:cxnSp>
          <p:nvCxnSpPr>
            <p:cNvPr id="675" name="Google Shape;675;p28"/>
            <p:cNvCxnSpPr>
              <a:endCxn id="676" idx="6"/>
            </p:cNvCxnSpPr>
            <p:nvPr/>
          </p:nvCxnSpPr>
          <p:spPr>
            <a:xfrm flipH="1">
              <a:off x="995925" y="1506225"/>
              <a:ext cx="2053200" cy="1287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676" name="Google Shape;676;p28"/>
            <p:cNvSpPr/>
            <p:nvPr/>
          </p:nvSpPr>
          <p:spPr>
            <a:xfrm>
              <a:off x="511425" y="2551425"/>
              <a:ext cx="484500" cy="485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800">
                  <a:latin typeface="Courier New"/>
                  <a:ea typeface="Courier New"/>
                  <a:cs typeface="Courier New"/>
                  <a:sym typeface="Courier New"/>
                </a:rPr>
                <a:t>S</a:t>
              </a:r>
              <a:endParaRPr b="1" sz="8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cxnSp>
          <p:nvCxnSpPr>
            <p:cNvPr id="677" name="Google Shape;677;p28"/>
            <p:cNvCxnSpPr>
              <a:endCxn id="676" idx="6"/>
            </p:cNvCxnSpPr>
            <p:nvPr/>
          </p:nvCxnSpPr>
          <p:spPr>
            <a:xfrm flipH="1">
              <a:off x="995925" y="2177925"/>
              <a:ext cx="2053200" cy="616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678" name="Google Shape;678;p28"/>
            <p:cNvCxnSpPr>
              <a:endCxn id="676" idx="6"/>
            </p:cNvCxnSpPr>
            <p:nvPr/>
          </p:nvCxnSpPr>
          <p:spPr>
            <a:xfrm rot="10800000">
              <a:off x="995925" y="2794125"/>
              <a:ext cx="2053200" cy="55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679" name="Google Shape;679;p28"/>
            <p:cNvCxnSpPr>
              <a:endCxn id="676" idx="6"/>
            </p:cNvCxnSpPr>
            <p:nvPr/>
          </p:nvCxnSpPr>
          <p:spPr>
            <a:xfrm rot="10800000">
              <a:off x="995925" y="2794125"/>
              <a:ext cx="2055000" cy="727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sp>
        <p:nvSpPr>
          <p:cNvPr id="680" name="Google Shape;680;p28"/>
          <p:cNvSpPr txBox="1"/>
          <p:nvPr/>
        </p:nvSpPr>
        <p:spPr>
          <a:xfrm>
            <a:off x="1580850" y="534650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A1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681" name="Google Shape;681;p28"/>
          <p:cNvSpPr txBox="1"/>
          <p:nvPr/>
        </p:nvSpPr>
        <p:spPr>
          <a:xfrm>
            <a:off x="6039850" y="583575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A2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29"/>
          <p:cNvSpPr/>
          <p:nvPr/>
        </p:nvSpPr>
        <p:spPr>
          <a:xfrm>
            <a:off x="1602750" y="102860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29"/>
          <p:cNvSpPr/>
          <p:nvPr/>
        </p:nvSpPr>
        <p:spPr>
          <a:xfrm>
            <a:off x="6061750" y="107195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29"/>
          <p:cNvSpPr/>
          <p:nvPr/>
        </p:nvSpPr>
        <p:spPr>
          <a:xfrm>
            <a:off x="4608662" y="147570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89" name="Google Shape;689;p29"/>
          <p:cNvSpPr/>
          <p:nvPr/>
        </p:nvSpPr>
        <p:spPr>
          <a:xfrm>
            <a:off x="4608650" y="20660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90" name="Google Shape;690;p29"/>
          <p:cNvSpPr/>
          <p:nvPr/>
        </p:nvSpPr>
        <p:spPr>
          <a:xfrm>
            <a:off x="4608650" y="265635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P3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91" name="Google Shape;691;p29"/>
          <p:cNvSpPr/>
          <p:nvPr/>
        </p:nvSpPr>
        <p:spPr>
          <a:xfrm>
            <a:off x="4608650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P4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692" name="Google Shape;692;p29"/>
          <p:cNvCxnSpPr>
            <a:stCxn id="688" idx="2"/>
          </p:cNvCxnSpPr>
          <p:nvPr/>
        </p:nvCxnSpPr>
        <p:spPr>
          <a:xfrm flipH="1">
            <a:off x="3639962" y="1718400"/>
            <a:ext cx="9687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3" name="Google Shape;693;p29"/>
          <p:cNvCxnSpPr/>
          <p:nvPr/>
        </p:nvCxnSpPr>
        <p:spPr>
          <a:xfrm flipH="1">
            <a:off x="3639962" y="23069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4" name="Google Shape;694;p29"/>
          <p:cNvCxnSpPr/>
          <p:nvPr/>
        </p:nvCxnSpPr>
        <p:spPr>
          <a:xfrm flipH="1">
            <a:off x="3639962" y="2895450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5" name="Google Shape;695;p29"/>
          <p:cNvCxnSpPr/>
          <p:nvPr/>
        </p:nvCxnSpPr>
        <p:spPr>
          <a:xfrm flipH="1">
            <a:off x="3639962" y="34811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6" name="Google Shape;696;p29"/>
          <p:cNvCxnSpPr/>
          <p:nvPr/>
        </p:nvCxnSpPr>
        <p:spPr>
          <a:xfrm flipH="1">
            <a:off x="5093162" y="169523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697" name="Google Shape;697;p29"/>
          <p:cNvCxnSpPr/>
          <p:nvPr/>
        </p:nvCxnSpPr>
        <p:spPr>
          <a:xfrm flipH="1">
            <a:off x="5093162" y="287228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698" name="Google Shape;698;p29"/>
          <p:cNvCxnSpPr/>
          <p:nvPr/>
        </p:nvCxnSpPr>
        <p:spPr>
          <a:xfrm flipH="1">
            <a:off x="5093162" y="3457963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699" name="Google Shape;699;p29"/>
          <p:cNvSpPr/>
          <p:nvPr/>
        </p:nvSpPr>
        <p:spPr>
          <a:xfrm>
            <a:off x="511425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700" name="Google Shape;700;p29"/>
          <p:cNvCxnSpPr>
            <a:endCxn id="699" idx="6"/>
          </p:cNvCxnSpPr>
          <p:nvPr/>
        </p:nvCxnSpPr>
        <p:spPr>
          <a:xfrm rot="10800000">
            <a:off x="995925" y="3482925"/>
            <a:ext cx="593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01" name="Google Shape;701;p29"/>
          <p:cNvCxnSpPr>
            <a:endCxn id="689" idx="6"/>
          </p:cNvCxnSpPr>
          <p:nvPr/>
        </p:nvCxnSpPr>
        <p:spPr>
          <a:xfrm flipH="1">
            <a:off x="5093150" y="2302425"/>
            <a:ext cx="9585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702" name="Google Shape;702;p29"/>
          <p:cNvGrpSpPr/>
          <p:nvPr/>
        </p:nvGrpSpPr>
        <p:grpSpPr>
          <a:xfrm>
            <a:off x="5220949" y="1899687"/>
            <a:ext cx="702900" cy="201917"/>
            <a:chOff x="4699313" y="604400"/>
            <a:chExt cx="1043188" cy="352325"/>
          </a:xfrm>
        </p:grpSpPr>
        <p:sp>
          <p:nvSpPr>
            <p:cNvPr id="703" name="Google Shape;703;p29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4" name="Google Shape;704;p29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705" name="Google Shape;705;p29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29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07" name="Google Shape;707;p29"/>
              <p:cNvCxnSpPr>
                <a:stCxn id="706" idx="6"/>
                <a:endCxn id="703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8" name="Google Shape;708;p29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9" name="Google Shape;709;p29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710" name="Google Shape;710;p29"/>
          <p:cNvGrpSpPr/>
          <p:nvPr/>
        </p:nvGrpSpPr>
        <p:grpSpPr>
          <a:xfrm>
            <a:off x="5225999" y="2489562"/>
            <a:ext cx="702900" cy="201917"/>
            <a:chOff x="4699313" y="604400"/>
            <a:chExt cx="1043188" cy="352325"/>
          </a:xfrm>
        </p:grpSpPr>
        <p:sp>
          <p:nvSpPr>
            <p:cNvPr id="711" name="Google Shape;711;p29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2" name="Google Shape;712;p29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713" name="Google Shape;713;p29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29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15" name="Google Shape;715;p29"/>
              <p:cNvCxnSpPr>
                <a:stCxn id="714" idx="6"/>
                <a:endCxn id="711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6" name="Google Shape;716;p29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7" name="Google Shape;717;p29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718" name="Google Shape;718;p29"/>
          <p:cNvGrpSpPr/>
          <p:nvPr/>
        </p:nvGrpSpPr>
        <p:grpSpPr>
          <a:xfrm>
            <a:off x="5225999" y="3159187"/>
            <a:ext cx="702900" cy="201917"/>
            <a:chOff x="4699313" y="604400"/>
            <a:chExt cx="1043188" cy="352325"/>
          </a:xfrm>
        </p:grpSpPr>
        <p:sp>
          <p:nvSpPr>
            <p:cNvPr id="719" name="Google Shape;719;p29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0" name="Google Shape;720;p29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721" name="Google Shape;721;p29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29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23" name="Google Shape;723;p29"/>
              <p:cNvCxnSpPr>
                <a:stCxn id="722" idx="6"/>
                <a:endCxn id="719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4" name="Google Shape;724;p29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5" name="Google Shape;725;p29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726" name="Google Shape;726;p29"/>
          <p:cNvSpPr/>
          <p:nvPr/>
        </p:nvSpPr>
        <p:spPr>
          <a:xfrm>
            <a:off x="6313425" y="145196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29"/>
          <p:cNvSpPr/>
          <p:nvPr/>
        </p:nvSpPr>
        <p:spPr>
          <a:xfrm>
            <a:off x="6313425" y="203668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29"/>
          <p:cNvSpPr/>
          <p:nvPr/>
        </p:nvSpPr>
        <p:spPr>
          <a:xfrm>
            <a:off x="6313425" y="262141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29"/>
          <p:cNvSpPr/>
          <p:nvPr/>
        </p:nvSpPr>
        <p:spPr>
          <a:xfrm>
            <a:off x="6313425" y="320613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0" name="Google Shape;730;p29"/>
          <p:cNvGrpSpPr/>
          <p:nvPr/>
        </p:nvGrpSpPr>
        <p:grpSpPr>
          <a:xfrm>
            <a:off x="5220949" y="1250062"/>
            <a:ext cx="702900" cy="201917"/>
            <a:chOff x="4699313" y="604400"/>
            <a:chExt cx="1043188" cy="352325"/>
          </a:xfrm>
        </p:grpSpPr>
        <p:sp>
          <p:nvSpPr>
            <p:cNvPr id="731" name="Google Shape;731;p29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2" name="Google Shape;732;p29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733" name="Google Shape;733;p29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29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35" name="Google Shape;735;p29"/>
              <p:cNvCxnSpPr>
                <a:stCxn id="734" idx="6"/>
                <a:endCxn id="731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6" name="Google Shape;736;p29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7" name="Google Shape;737;p29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738" name="Google Shape;738;p29"/>
          <p:cNvSpPr/>
          <p:nvPr/>
        </p:nvSpPr>
        <p:spPr>
          <a:xfrm>
            <a:off x="4303850" y="4296225"/>
            <a:ext cx="1094100" cy="393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TIMER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739" name="Google Shape;739;p29"/>
          <p:cNvCxnSpPr>
            <a:stCxn id="686" idx="2"/>
            <a:endCxn id="738" idx="1"/>
          </p:cNvCxnSpPr>
          <p:nvPr/>
        </p:nvCxnSpPr>
        <p:spPr>
          <a:xfrm flipH="1" rot="-5400000">
            <a:off x="3280200" y="3469400"/>
            <a:ext cx="364800" cy="16824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740" name="Google Shape;740;p29"/>
          <p:cNvCxnSpPr>
            <a:stCxn id="738" idx="3"/>
            <a:endCxn id="687" idx="2"/>
          </p:cNvCxnSpPr>
          <p:nvPr/>
        </p:nvCxnSpPr>
        <p:spPr>
          <a:xfrm flipH="1" rot="10800000">
            <a:off x="5397950" y="4171425"/>
            <a:ext cx="1682400" cy="321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41" name="Google Shape;741;p29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6842332" y="3240224"/>
            <a:ext cx="519318" cy="762899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29"/>
          <p:cNvSpPr/>
          <p:nvPr/>
        </p:nvSpPr>
        <p:spPr>
          <a:xfrm>
            <a:off x="2305225" y="3361100"/>
            <a:ext cx="554256" cy="656964"/>
          </a:xfrm>
          <a:prstGeom prst="lightningBol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3" name="Google Shape;743;p29"/>
          <p:cNvCxnSpPr>
            <a:endCxn id="738" idx="0"/>
          </p:cNvCxnSpPr>
          <p:nvPr/>
        </p:nvCxnSpPr>
        <p:spPr>
          <a:xfrm flipH="1" rot="-5400000">
            <a:off x="3283700" y="2729025"/>
            <a:ext cx="2562000" cy="572400"/>
          </a:xfrm>
          <a:prstGeom prst="bentConnector3">
            <a:avLst>
              <a:gd fmla="val 9057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4" name="Google Shape;744;p29"/>
          <p:cNvCxnSpPr>
            <a:stCxn id="699" idx="4"/>
            <a:endCxn id="738" idx="2"/>
          </p:cNvCxnSpPr>
          <p:nvPr/>
        </p:nvCxnSpPr>
        <p:spPr>
          <a:xfrm flipH="1" rot="-5400000">
            <a:off x="2320125" y="2159175"/>
            <a:ext cx="964200" cy="4097100"/>
          </a:xfrm>
          <a:prstGeom prst="bentConnector3">
            <a:avLst>
              <a:gd fmla="val 124697" name="adj1"/>
            </a:avLst>
          </a:prstGeom>
          <a:noFill/>
          <a:ln cap="flat" cmpd="sng" w="9525">
            <a:solidFill>
              <a:srgbClr val="E6B8A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45" name="Google Shape;745;p29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2141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p29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885937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p29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25576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29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50911" y="3229425"/>
            <a:ext cx="397595" cy="58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9" name="Google Shape;749;p29"/>
          <p:cNvGrpSpPr/>
          <p:nvPr/>
        </p:nvGrpSpPr>
        <p:grpSpPr>
          <a:xfrm>
            <a:off x="511425" y="1506225"/>
            <a:ext cx="2539500" cy="2015100"/>
            <a:chOff x="511425" y="1506225"/>
            <a:chExt cx="2539500" cy="2015100"/>
          </a:xfrm>
        </p:grpSpPr>
        <p:cxnSp>
          <p:nvCxnSpPr>
            <p:cNvPr id="750" name="Google Shape;750;p29"/>
            <p:cNvCxnSpPr>
              <a:endCxn id="751" idx="6"/>
            </p:cNvCxnSpPr>
            <p:nvPr/>
          </p:nvCxnSpPr>
          <p:spPr>
            <a:xfrm flipH="1">
              <a:off x="995925" y="1506225"/>
              <a:ext cx="2053200" cy="1287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751" name="Google Shape;751;p29"/>
            <p:cNvSpPr/>
            <p:nvPr/>
          </p:nvSpPr>
          <p:spPr>
            <a:xfrm>
              <a:off x="511425" y="2551425"/>
              <a:ext cx="484500" cy="485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800">
                  <a:latin typeface="Courier New"/>
                  <a:ea typeface="Courier New"/>
                  <a:cs typeface="Courier New"/>
                  <a:sym typeface="Courier New"/>
                </a:rPr>
                <a:t>S</a:t>
              </a:r>
              <a:endParaRPr b="1" sz="8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cxnSp>
          <p:nvCxnSpPr>
            <p:cNvPr id="752" name="Google Shape;752;p29"/>
            <p:cNvCxnSpPr>
              <a:endCxn id="751" idx="6"/>
            </p:cNvCxnSpPr>
            <p:nvPr/>
          </p:nvCxnSpPr>
          <p:spPr>
            <a:xfrm flipH="1">
              <a:off x="995925" y="2177925"/>
              <a:ext cx="2053200" cy="616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753" name="Google Shape;753;p29"/>
            <p:cNvCxnSpPr>
              <a:endCxn id="751" idx="6"/>
            </p:cNvCxnSpPr>
            <p:nvPr/>
          </p:nvCxnSpPr>
          <p:spPr>
            <a:xfrm rot="10800000">
              <a:off x="995925" y="2794125"/>
              <a:ext cx="2053200" cy="55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754" name="Google Shape;754;p29"/>
            <p:cNvCxnSpPr>
              <a:endCxn id="751" idx="6"/>
            </p:cNvCxnSpPr>
            <p:nvPr/>
          </p:nvCxnSpPr>
          <p:spPr>
            <a:xfrm rot="10800000">
              <a:off x="995925" y="2794125"/>
              <a:ext cx="2055000" cy="727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sp>
        <p:nvSpPr>
          <p:cNvPr id="755" name="Google Shape;755;p29"/>
          <p:cNvSpPr txBox="1"/>
          <p:nvPr/>
        </p:nvSpPr>
        <p:spPr>
          <a:xfrm>
            <a:off x="1580850" y="534650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A1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756" name="Google Shape;756;p29"/>
          <p:cNvSpPr txBox="1"/>
          <p:nvPr/>
        </p:nvSpPr>
        <p:spPr>
          <a:xfrm>
            <a:off x="6039850" y="583575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A2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1C232"/>
                </a:solidFill>
                <a:latin typeface="Bangers"/>
                <a:ea typeface="Bangers"/>
                <a:cs typeface="Bangers"/>
                <a:sym typeface="Bangers"/>
              </a:rPr>
              <a:t>PROJECT DESCRIPTION</a:t>
            </a:r>
            <a:endParaRPr sz="4000">
              <a:solidFill>
                <a:srgbClr val="F1C232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775650" y="1178725"/>
            <a:ext cx="8082600" cy="38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6858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800">
                <a:latin typeface="Amatic SC"/>
                <a:ea typeface="Amatic SC"/>
                <a:cs typeface="Amatic SC"/>
                <a:sym typeface="Amatic SC"/>
              </a:rPr>
              <a:t>A maximum of 4 players will be chosen to play a quiz game. After the question has been read, the host will start the first timer. For 9 seconds, all players are given a chance to answer the question by pressing the button. The first one to press it would be given 5 seconds to answer. For a correct answer, a point will be granted to the player.  If the player failed to answer correctly, his/her button will be disabled and another chance will be given to other players.</a:t>
            </a:r>
            <a:endParaRPr sz="2800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530700" y="367400"/>
            <a:ext cx="8082600" cy="4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6858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600">
                <a:latin typeface="Amatic SC"/>
                <a:ea typeface="Amatic SC"/>
                <a:cs typeface="Amatic SC"/>
                <a:sym typeface="Amatic SC"/>
              </a:rPr>
              <a:t>The host would be able to control the game following a few conditions: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228600" lvl="0" marL="11430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600">
                <a:latin typeface="Amatic SC"/>
                <a:ea typeface="Amatic SC"/>
                <a:cs typeface="Amatic SC"/>
                <a:sym typeface="Amatic SC"/>
              </a:rPr>
              <a:t>·   	If the player exceeds the time frame, the host will disable the player's buzzer, giving the other players a chance to answer.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228600" lvl="0" marL="11430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600">
                <a:latin typeface="Amatic SC"/>
                <a:ea typeface="Amatic SC"/>
                <a:cs typeface="Amatic SC"/>
                <a:sym typeface="Amatic SC"/>
              </a:rPr>
              <a:t>·   	If the player answers correctly, the host would allot the number of points to the corresponding player.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228600" lvl="0" marL="11430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600">
                <a:latin typeface="Amatic SC"/>
                <a:ea typeface="Amatic SC"/>
                <a:cs typeface="Amatic SC"/>
                <a:sym typeface="Amatic SC"/>
              </a:rPr>
              <a:t>·   	If the player answers incorrectly, the host will restart the timer for other players to answer the question.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6858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title"/>
          </p:nvPr>
        </p:nvSpPr>
        <p:spPr>
          <a:xfrm>
            <a:off x="1346375" y="791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1C232"/>
                </a:solidFill>
                <a:latin typeface="Bangers"/>
                <a:ea typeface="Bangers"/>
                <a:cs typeface="Bangers"/>
                <a:sym typeface="Bangers"/>
              </a:rPr>
              <a:t>KEY FEATURES</a:t>
            </a:r>
            <a:endParaRPr sz="4000">
              <a:solidFill>
                <a:srgbClr val="F1C232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246" name="Google Shape;246;p20"/>
          <p:cNvSpPr txBox="1"/>
          <p:nvPr/>
        </p:nvSpPr>
        <p:spPr>
          <a:xfrm>
            <a:off x="1407450" y="919975"/>
            <a:ext cx="7329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01</a:t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02</a:t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03</a:t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04</a:t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05</a:t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06</a:t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07</a:t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08</a:t>
            </a:r>
            <a:endParaRPr sz="22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927175" y="919963"/>
            <a:ext cx="5877300" cy="4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Game Timer: Displays remaining game time &amp; score. </a:t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Score &amp; Sets: displays sets won and game score</a:t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Stopwatch: displays split time stopwatch.</a:t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Buzzer: will be triggered every end of the timer.</a:t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Clock/Alarm: displays time.</a:t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Match &amp; pin timer: displays remaining match time and elapsed pin time.</a:t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Program Timer: because timer may be programmed to consecutively count down and display time periods.</a:t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 Break countdown timer: displays designated round and remaining time for round and breaks.</a:t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 </a:t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/>
          <p:nvPr/>
        </p:nvSpPr>
        <p:spPr>
          <a:xfrm>
            <a:off x="1602750" y="102860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1"/>
          <p:cNvSpPr/>
          <p:nvPr/>
        </p:nvSpPr>
        <p:spPr>
          <a:xfrm>
            <a:off x="6061750" y="107195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1"/>
          <p:cNvSpPr txBox="1"/>
          <p:nvPr/>
        </p:nvSpPr>
        <p:spPr>
          <a:xfrm>
            <a:off x="1580850" y="534650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A1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255" name="Google Shape;255;p21"/>
          <p:cNvSpPr txBox="1"/>
          <p:nvPr/>
        </p:nvSpPr>
        <p:spPr>
          <a:xfrm>
            <a:off x="6039850" y="583575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A2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/>
          <p:nvPr/>
        </p:nvSpPr>
        <p:spPr>
          <a:xfrm>
            <a:off x="1602750" y="102860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2"/>
          <p:cNvSpPr/>
          <p:nvPr/>
        </p:nvSpPr>
        <p:spPr>
          <a:xfrm>
            <a:off x="6061750" y="107195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2"/>
          <p:cNvSpPr/>
          <p:nvPr/>
        </p:nvSpPr>
        <p:spPr>
          <a:xfrm>
            <a:off x="4608662" y="147570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3" name="Google Shape;263;p22"/>
          <p:cNvSpPr/>
          <p:nvPr/>
        </p:nvSpPr>
        <p:spPr>
          <a:xfrm>
            <a:off x="4608650" y="20660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4" name="Google Shape;264;p22"/>
          <p:cNvSpPr/>
          <p:nvPr/>
        </p:nvSpPr>
        <p:spPr>
          <a:xfrm>
            <a:off x="4608650" y="265635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P3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5" name="Google Shape;265;p22"/>
          <p:cNvSpPr/>
          <p:nvPr/>
        </p:nvSpPr>
        <p:spPr>
          <a:xfrm>
            <a:off x="4608650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P4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66" name="Google Shape;266;p22"/>
          <p:cNvCxnSpPr>
            <a:stCxn id="262" idx="2"/>
          </p:cNvCxnSpPr>
          <p:nvPr/>
        </p:nvCxnSpPr>
        <p:spPr>
          <a:xfrm flipH="1">
            <a:off x="3639962" y="1718400"/>
            <a:ext cx="968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7" name="Google Shape;267;p22"/>
          <p:cNvCxnSpPr/>
          <p:nvPr/>
        </p:nvCxnSpPr>
        <p:spPr>
          <a:xfrm flipH="1">
            <a:off x="3639962" y="23069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8" name="Google Shape;268;p22"/>
          <p:cNvCxnSpPr/>
          <p:nvPr/>
        </p:nvCxnSpPr>
        <p:spPr>
          <a:xfrm flipH="1">
            <a:off x="3639962" y="2895450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9" name="Google Shape;269;p22"/>
          <p:cNvCxnSpPr/>
          <p:nvPr/>
        </p:nvCxnSpPr>
        <p:spPr>
          <a:xfrm flipH="1">
            <a:off x="3639962" y="34811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0" name="Google Shape;270;p22"/>
          <p:cNvCxnSpPr/>
          <p:nvPr/>
        </p:nvCxnSpPr>
        <p:spPr>
          <a:xfrm flipH="1">
            <a:off x="5093162" y="169523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71" name="Google Shape;271;p22"/>
          <p:cNvCxnSpPr>
            <a:endCxn id="272" idx="6"/>
          </p:cNvCxnSpPr>
          <p:nvPr/>
        </p:nvCxnSpPr>
        <p:spPr>
          <a:xfrm flipH="1">
            <a:off x="995925" y="2784825"/>
            <a:ext cx="606900" cy="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73" name="Google Shape;273;p22"/>
          <p:cNvCxnSpPr/>
          <p:nvPr/>
        </p:nvCxnSpPr>
        <p:spPr>
          <a:xfrm flipH="1">
            <a:off x="5093162" y="287228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74" name="Google Shape;274;p22"/>
          <p:cNvCxnSpPr/>
          <p:nvPr/>
        </p:nvCxnSpPr>
        <p:spPr>
          <a:xfrm flipH="1">
            <a:off x="5093162" y="3457963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75" name="Google Shape;275;p22"/>
          <p:cNvSpPr/>
          <p:nvPr/>
        </p:nvSpPr>
        <p:spPr>
          <a:xfrm>
            <a:off x="511425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2" name="Google Shape;272;p22"/>
          <p:cNvSpPr/>
          <p:nvPr/>
        </p:nvSpPr>
        <p:spPr>
          <a:xfrm>
            <a:off x="511425" y="25514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S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76" name="Google Shape;276;p22"/>
          <p:cNvCxnSpPr>
            <a:endCxn id="275" idx="6"/>
          </p:cNvCxnSpPr>
          <p:nvPr/>
        </p:nvCxnSpPr>
        <p:spPr>
          <a:xfrm rot="10800000">
            <a:off x="995925" y="3482925"/>
            <a:ext cx="593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77" name="Google Shape;277;p22"/>
          <p:cNvCxnSpPr>
            <a:endCxn id="263" idx="6"/>
          </p:cNvCxnSpPr>
          <p:nvPr/>
        </p:nvCxnSpPr>
        <p:spPr>
          <a:xfrm flipH="1">
            <a:off x="5093150" y="2302425"/>
            <a:ext cx="9585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78" name="Google Shape;278;p22"/>
          <p:cNvSpPr txBox="1"/>
          <p:nvPr/>
        </p:nvSpPr>
        <p:spPr>
          <a:xfrm>
            <a:off x="1580850" y="534650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A1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279" name="Google Shape;279;p22"/>
          <p:cNvSpPr txBox="1"/>
          <p:nvPr/>
        </p:nvSpPr>
        <p:spPr>
          <a:xfrm>
            <a:off x="6039850" y="583575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A2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3"/>
          <p:cNvSpPr/>
          <p:nvPr/>
        </p:nvSpPr>
        <p:spPr>
          <a:xfrm>
            <a:off x="1602750" y="102860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3"/>
          <p:cNvSpPr/>
          <p:nvPr/>
        </p:nvSpPr>
        <p:spPr>
          <a:xfrm>
            <a:off x="6061750" y="107195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3"/>
          <p:cNvSpPr/>
          <p:nvPr/>
        </p:nvSpPr>
        <p:spPr>
          <a:xfrm>
            <a:off x="4608662" y="147570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7" name="Google Shape;287;p23"/>
          <p:cNvSpPr/>
          <p:nvPr/>
        </p:nvSpPr>
        <p:spPr>
          <a:xfrm>
            <a:off x="4608650" y="20660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8" name="Google Shape;288;p23"/>
          <p:cNvSpPr/>
          <p:nvPr/>
        </p:nvSpPr>
        <p:spPr>
          <a:xfrm>
            <a:off x="4608650" y="265635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P3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9" name="Google Shape;289;p23"/>
          <p:cNvSpPr/>
          <p:nvPr/>
        </p:nvSpPr>
        <p:spPr>
          <a:xfrm>
            <a:off x="4608650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P4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90" name="Google Shape;290;p23"/>
          <p:cNvCxnSpPr>
            <a:stCxn id="286" idx="2"/>
          </p:cNvCxnSpPr>
          <p:nvPr/>
        </p:nvCxnSpPr>
        <p:spPr>
          <a:xfrm flipH="1">
            <a:off x="3639962" y="1718400"/>
            <a:ext cx="9687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" name="Google Shape;291;p23"/>
          <p:cNvCxnSpPr/>
          <p:nvPr/>
        </p:nvCxnSpPr>
        <p:spPr>
          <a:xfrm flipH="1">
            <a:off x="3639962" y="23069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2" name="Google Shape;292;p23"/>
          <p:cNvCxnSpPr/>
          <p:nvPr/>
        </p:nvCxnSpPr>
        <p:spPr>
          <a:xfrm flipH="1">
            <a:off x="3639962" y="2895450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23"/>
          <p:cNvCxnSpPr/>
          <p:nvPr/>
        </p:nvCxnSpPr>
        <p:spPr>
          <a:xfrm flipH="1">
            <a:off x="3639962" y="34811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4" name="Google Shape;294;p23"/>
          <p:cNvCxnSpPr/>
          <p:nvPr/>
        </p:nvCxnSpPr>
        <p:spPr>
          <a:xfrm flipH="1">
            <a:off x="5093162" y="169523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95" name="Google Shape;295;p23"/>
          <p:cNvCxnSpPr>
            <a:endCxn id="296" idx="6"/>
          </p:cNvCxnSpPr>
          <p:nvPr/>
        </p:nvCxnSpPr>
        <p:spPr>
          <a:xfrm flipH="1">
            <a:off x="995925" y="2784825"/>
            <a:ext cx="606900" cy="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97" name="Google Shape;297;p23"/>
          <p:cNvCxnSpPr/>
          <p:nvPr/>
        </p:nvCxnSpPr>
        <p:spPr>
          <a:xfrm flipH="1">
            <a:off x="5093162" y="287228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98" name="Google Shape;298;p23"/>
          <p:cNvCxnSpPr/>
          <p:nvPr/>
        </p:nvCxnSpPr>
        <p:spPr>
          <a:xfrm flipH="1">
            <a:off x="5093162" y="3457963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99" name="Google Shape;299;p23"/>
          <p:cNvSpPr/>
          <p:nvPr/>
        </p:nvSpPr>
        <p:spPr>
          <a:xfrm>
            <a:off x="511425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6" name="Google Shape;296;p23"/>
          <p:cNvSpPr/>
          <p:nvPr/>
        </p:nvSpPr>
        <p:spPr>
          <a:xfrm>
            <a:off x="511425" y="25514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S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00" name="Google Shape;300;p23"/>
          <p:cNvCxnSpPr>
            <a:endCxn id="299" idx="6"/>
          </p:cNvCxnSpPr>
          <p:nvPr/>
        </p:nvCxnSpPr>
        <p:spPr>
          <a:xfrm rot="10800000">
            <a:off x="995925" y="3482925"/>
            <a:ext cx="593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01" name="Google Shape;301;p23"/>
          <p:cNvCxnSpPr>
            <a:endCxn id="287" idx="6"/>
          </p:cNvCxnSpPr>
          <p:nvPr/>
        </p:nvCxnSpPr>
        <p:spPr>
          <a:xfrm flipH="1">
            <a:off x="5093150" y="2302425"/>
            <a:ext cx="9585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302" name="Google Shape;302;p23"/>
          <p:cNvGrpSpPr/>
          <p:nvPr/>
        </p:nvGrpSpPr>
        <p:grpSpPr>
          <a:xfrm>
            <a:off x="5220949" y="1899687"/>
            <a:ext cx="702900" cy="201917"/>
            <a:chOff x="4699313" y="604400"/>
            <a:chExt cx="1043188" cy="352325"/>
          </a:xfrm>
        </p:grpSpPr>
        <p:sp>
          <p:nvSpPr>
            <p:cNvPr id="303" name="Google Shape;303;p23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4" name="Google Shape;304;p23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305" name="Google Shape;305;p23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3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07" name="Google Shape;307;p23"/>
              <p:cNvCxnSpPr>
                <a:stCxn id="306" idx="6"/>
                <a:endCxn id="303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8" name="Google Shape;308;p23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9" name="Google Shape;309;p23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10" name="Google Shape;310;p23"/>
          <p:cNvGrpSpPr/>
          <p:nvPr/>
        </p:nvGrpSpPr>
        <p:grpSpPr>
          <a:xfrm>
            <a:off x="5225999" y="2489562"/>
            <a:ext cx="702900" cy="201917"/>
            <a:chOff x="4699313" y="604400"/>
            <a:chExt cx="1043188" cy="352325"/>
          </a:xfrm>
        </p:grpSpPr>
        <p:sp>
          <p:nvSpPr>
            <p:cNvPr id="311" name="Google Shape;311;p23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2" name="Google Shape;312;p23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313" name="Google Shape;313;p23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3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15" name="Google Shape;315;p23"/>
              <p:cNvCxnSpPr>
                <a:stCxn id="314" idx="6"/>
                <a:endCxn id="311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6" name="Google Shape;316;p23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7" name="Google Shape;317;p23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18" name="Google Shape;318;p23"/>
          <p:cNvGrpSpPr/>
          <p:nvPr/>
        </p:nvGrpSpPr>
        <p:grpSpPr>
          <a:xfrm>
            <a:off x="5225999" y="3159187"/>
            <a:ext cx="702900" cy="201917"/>
            <a:chOff x="4699313" y="604400"/>
            <a:chExt cx="1043188" cy="352325"/>
          </a:xfrm>
        </p:grpSpPr>
        <p:sp>
          <p:nvSpPr>
            <p:cNvPr id="319" name="Google Shape;319;p23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0" name="Google Shape;320;p23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321" name="Google Shape;321;p23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3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23" name="Google Shape;323;p23"/>
              <p:cNvCxnSpPr>
                <a:stCxn id="322" idx="6"/>
                <a:endCxn id="319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4" name="Google Shape;324;p23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5" name="Google Shape;325;p23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26" name="Google Shape;326;p23"/>
          <p:cNvGrpSpPr/>
          <p:nvPr/>
        </p:nvGrpSpPr>
        <p:grpSpPr>
          <a:xfrm>
            <a:off x="5220949" y="1250062"/>
            <a:ext cx="702900" cy="201917"/>
            <a:chOff x="4699313" y="604400"/>
            <a:chExt cx="1043188" cy="352325"/>
          </a:xfrm>
        </p:grpSpPr>
        <p:sp>
          <p:nvSpPr>
            <p:cNvPr id="327" name="Google Shape;327;p23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" name="Google Shape;328;p23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329" name="Google Shape;329;p23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3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31" name="Google Shape;331;p23"/>
              <p:cNvCxnSpPr>
                <a:stCxn id="330" idx="6"/>
                <a:endCxn id="327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2" name="Google Shape;332;p23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3" name="Google Shape;333;p23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34" name="Google Shape;334;p23"/>
          <p:cNvSpPr txBox="1"/>
          <p:nvPr/>
        </p:nvSpPr>
        <p:spPr>
          <a:xfrm>
            <a:off x="1580850" y="534650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A1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335" name="Google Shape;335;p23"/>
          <p:cNvSpPr txBox="1"/>
          <p:nvPr/>
        </p:nvSpPr>
        <p:spPr>
          <a:xfrm>
            <a:off x="6039850" y="583575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A2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4"/>
          <p:cNvSpPr/>
          <p:nvPr/>
        </p:nvSpPr>
        <p:spPr>
          <a:xfrm>
            <a:off x="1602750" y="102860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4"/>
          <p:cNvSpPr/>
          <p:nvPr/>
        </p:nvSpPr>
        <p:spPr>
          <a:xfrm>
            <a:off x="6061750" y="107195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4"/>
          <p:cNvSpPr/>
          <p:nvPr/>
        </p:nvSpPr>
        <p:spPr>
          <a:xfrm>
            <a:off x="4608662" y="147570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3" name="Google Shape;343;p24"/>
          <p:cNvSpPr/>
          <p:nvPr/>
        </p:nvSpPr>
        <p:spPr>
          <a:xfrm>
            <a:off x="4608650" y="20660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4" name="Google Shape;344;p24"/>
          <p:cNvSpPr/>
          <p:nvPr/>
        </p:nvSpPr>
        <p:spPr>
          <a:xfrm>
            <a:off x="4608650" y="265635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P3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5" name="Google Shape;345;p24"/>
          <p:cNvSpPr/>
          <p:nvPr/>
        </p:nvSpPr>
        <p:spPr>
          <a:xfrm>
            <a:off x="4608650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P4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46" name="Google Shape;346;p24"/>
          <p:cNvCxnSpPr>
            <a:stCxn id="342" idx="2"/>
          </p:cNvCxnSpPr>
          <p:nvPr/>
        </p:nvCxnSpPr>
        <p:spPr>
          <a:xfrm flipH="1">
            <a:off x="3639962" y="1718400"/>
            <a:ext cx="9687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7" name="Google Shape;347;p24"/>
          <p:cNvCxnSpPr/>
          <p:nvPr/>
        </p:nvCxnSpPr>
        <p:spPr>
          <a:xfrm flipH="1">
            <a:off x="3639962" y="23069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8" name="Google Shape;348;p24"/>
          <p:cNvCxnSpPr/>
          <p:nvPr/>
        </p:nvCxnSpPr>
        <p:spPr>
          <a:xfrm flipH="1">
            <a:off x="3639962" y="2895450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24"/>
          <p:cNvCxnSpPr/>
          <p:nvPr/>
        </p:nvCxnSpPr>
        <p:spPr>
          <a:xfrm flipH="1">
            <a:off x="3639962" y="34811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" name="Google Shape;350;p24"/>
          <p:cNvCxnSpPr/>
          <p:nvPr/>
        </p:nvCxnSpPr>
        <p:spPr>
          <a:xfrm flipH="1">
            <a:off x="5093162" y="169523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51" name="Google Shape;351;p24"/>
          <p:cNvCxnSpPr>
            <a:endCxn id="352" idx="6"/>
          </p:cNvCxnSpPr>
          <p:nvPr/>
        </p:nvCxnSpPr>
        <p:spPr>
          <a:xfrm flipH="1">
            <a:off x="995925" y="2784825"/>
            <a:ext cx="606900" cy="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53" name="Google Shape;353;p24"/>
          <p:cNvCxnSpPr/>
          <p:nvPr/>
        </p:nvCxnSpPr>
        <p:spPr>
          <a:xfrm flipH="1">
            <a:off x="5093162" y="287228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54" name="Google Shape;354;p24"/>
          <p:cNvCxnSpPr/>
          <p:nvPr/>
        </p:nvCxnSpPr>
        <p:spPr>
          <a:xfrm flipH="1">
            <a:off x="5093162" y="3457963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55" name="Google Shape;355;p24"/>
          <p:cNvSpPr/>
          <p:nvPr/>
        </p:nvSpPr>
        <p:spPr>
          <a:xfrm>
            <a:off x="511425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2" name="Google Shape;352;p24"/>
          <p:cNvSpPr/>
          <p:nvPr/>
        </p:nvSpPr>
        <p:spPr>
          <a:xfrm>
            <a:off x="511425" y="25514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S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56" name="Google Shape;356;p24"/>
          <p:cNvCxnSpPr>
            <a:endCxn id="355" idx="6"/>
          </p:cNvCxnSpPr>
          <p:nvPr/>
        </p:nvCxnSpPr>
        <p:spPr>
          <a:xfrm rot="10800000">
            <a:off x="995925" y="3482925"/>
            <a:ext cx="593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57" name="Google Shape;357;p24"/>
          <p:cNvCxnSpPr>
            <a:endCxn id="343" idx="6"/>
          </p:cNvCxnSpPr>
          <p:nvPr/>
        </p:nvCxnSpPr>
        <p:spPr>
          <a:xfrm flipH="1">
            <a:off x="5093150" y="2302425"/>
            <a:ext cx="9585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358" name="Google Shape;358;p24"/>
          <p:cNvGrpSpPr/>
          <p:nvPr/>
        </p:nvGrpSpPr>
        <p:grpSpPr>
          <a:xfrm>
            <a:off x="5220949" y="1899687"/>
            <a:ext cx="702900" cy="201917"/>
            <a:chOff x="4699313" y="604400"/>
            <a:chExt cx="1043188" cy="352325"/>
          </a:xfrm>
        </p:grpSpPr>
        <p:sp>
          <p:nvSpPr>
            <p:cNvPr id="359" name="Google Shape;359;p24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0" name="Google Shape;360;p24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361" name="Google Shape;361;p24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4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63" name="Google Shape;363;p24"/>
              <p:cNvCxnSpPr>
                <a:stCxn id="362" idx="6"/>
                <a:endCxn id="359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4" name="Google Shape;364;p24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5" name="Google Shape;365;p24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66" name="Google Shape;366;p24"/>
          <p:cNvGrpSpPr/>
          <p:nvPr/>
        </p:nvGrpSpPr>
        <p:grpSpPr>
          <a:xfrm>
            <a:off x="5225999" y="2489562"/>
            <a:ext cx="702900" cy="201917"/>
            <a:chOff x="4699313" y="604400"/>
            <a:chExt cx="1043188" cy="352325"/>
          </a:xfrm>
        </p:grpSpPr>
        <p:sp>
          <p:nvSpPr>
            <p:cNvPr id="367" name="Google Shape;367;p24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8" name="Google Shape;368;p24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369" name="Google Shape;369;p24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24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71" name="Google Shape;371;p24"/>
              <p:cNvCxnSpPr>
                <a:stCxn id="370" idx="6"/>
                <a:endCxn id="367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2" name="Google Shape;372;p24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3" name="Google Shape;373;p24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374" name="Google Shape;374;p24"/>
          <p:cNvGrpSpPr/>
          <p:nvPr/>
        </p:nvGrpSpPr>
        <p:grpSpPr>
          <a:xfrm>
            <a:off x="5225999" y="3159187"/>
            <a:ext cx="702900" cy="201917"/>
            <a:chOff x="4699313" y="604400"/>
            <a:chExt cx="1043188" cy="352325"/>
          </a:xfrm>
        </p:grpSpPr>
        <p:sp>
          <p:nvSpPr>
            <p:cNvPr id="375" name="Google Shape;375;p24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6" name="Google Shape;376;p24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377" name="Google Shape;377;p24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24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79" name="Google Shape;379;p24"/>
              <p:cNvCxnSpPr>
                <a:stCxn id="378" idx="6"/>
                <a:endCxn id="375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0" name="Google Shape;380;p24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1" name="Google Shape;381;p24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82" name="Google Shape;382;p24"/>
          <p:cNvSpPr/>
          <p:nvPr/>
        </p:nvSpPr>
        <p:spPr>
          <a:xfrm>
            <a:off x="6313425" y="145196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4"/>
          <p:cNvSpPr/>
          <p:nvPr/>
        </p:nvSpPr>
        <p:spPr>
          <a:xfrm>
            <a:off x="6313425" y="203668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4"/>
          <p:cNvSpPr/>
          <p:nvPr/>
        </p:nvSpPr>
        <p:spPr>
          <a:xfrm>
            <a:off x="6313425" y="262141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4"/>
          <p:cNvSpPr/>
          <p:nvPr/>
        </p:nvSpPr>
        <p:spPr>
          <a:xfrm>
            <a:off x="6313425" y="320613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24"/>
          <p:cNvGrpSpPr/>
          <p:nvPr/>
        </p:nvGrpSpPr>
        <p:grpSpPr>
          <a:xfrm>
            <a:off x="5220949" y="1250062"/>
            <a:ext cx="702900" cy="201917"/>
            <a:chOff x="4699313" y="604400"/>
            <a:chExt cx="1043188" cy="352325"/>
          </a:xfrm>
        </p:grpSpPr>
        <p:sp>
          <p:nvSpPr>
            <p:cNvPr id="387" name="Google Shape;387;p24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8" name="Google Shape;388;p24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389" name="Google Shape;389;p24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24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91" name="Google Shape;391;p24"/>
              <p:cNvCxnSpPr>
                <a:stCxn id="390" idx="6"/>
                <a:endCxn id="387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2" name="Google Shape;392;p24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3" name="Google Shape;393;p24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94" name="Google Shape;394;p24"/>
          <p:cNvSpPr txBox="1"/>
          <p:nvPr/>
        </p:nvSpPr>
        <p:spPr>
          <a:xfrm>
            <a:off x="1580850" y="534650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A1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395" name="Google Shape;395;p24"/>
          <p:cNvSpPr txBox="1"/>
          <p:nvPr/>
        </p:nvSpPr>
        <p:spPr>
          <a:xfrm>
            <a:off x="6039850" y="583575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A2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5"/>
          <p:cNvSpPr/>
          <p:nvPr/>
        </p:nvSpPr>
        <p:spPr>
          <a:xfrm>
            <a:off x="1602750" y="102860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25"/>
          <p:cNvSpPr/>
          <p:nvPr/>
        </p:nvSpPr>
        <p:spPr>
          <a:xfrm>
            <a:off x="6061750" y="1071950"/>
            <a:ext cx="2037300" cy="309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25"/>
          <p:cNvSpPr/>
          <p:nvPr/>
        </p:nvSpPr>
        <p:spPr>
          <a:xfrm>
            <a:off x="4608662" y="147570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P1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3" name="Google Shape;403;p25"/>
          <p:cNvSpPr/>
          <p:nvPr/>
        </p:nvSpPr>
        <p:spPr>
          <a:xfrm>
            <a:off x="4608650" y="20660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P2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4" name="Google Shape;404;p25"/>
          <p:cNvSpPr/>
          <p:nvPr/>
        </p:nvSpPr>
        <p:spPr>
          <a:xfrm>
            <a:off x="4608650" y="2656350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P3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5" name="Google Shape;405;p25"/>
          <p:cNvSpPr/>
          <p:nvPr/>
        </p:nvSpPr>
        <p:spPr>
          <a:xfrm>
            <a:off x="4608650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P4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06" name="Google Shape;406;p25"/>
          <p:cNvCxnSpPr>
            <a:stCxn id="402" idx="2"/>
          </p:cNvCxnSpPr>
          <p:nvPr/>
        </p:nvCxnSpPr>
        <p:spPr>
          <a:xfrm flipH="1">
            <a:off x="3639962" y="1718400"/>
            <a:ext cx="9687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7" name="Google Shape;407;p25"/>
          <p:cNvCxnSpPr/>
          <p:nvPr/>
        </p:nvCxnSpPr>
        <p:spPr>
          <a:xfrm flipH="1">
            <a:off x="3639962" y="23069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8" name="Google Shape;408;p25"/>
          <p:cNvCxnSpPr/>
          <p:nvPr/>
        </p:nvCxnSpPr>
        <p:spPr>
          <a:xfrm flipH="1">
            <a:off x="3639962" y="2895450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9" name="Google Shape;409;p25"/>
          <p:cNvCxnSpPr/>
          <p:nvPr/>
        </p:nvCxnSpPr>
        <p:spPr>
          <a:xfrm flipH="1">
            <a:off x="3639962" y="3481125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0" name="Google Shape;410;p25"/>
          <p:cNvCxnSpPr/>
          <p:nvPr/>
        </p:nvCxnSpPr>
        <p:spPr>
          <a:xfrm flipH="1">
            <a:off x="5093162" y="169523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11" name="Google Shape;411;p25"/>
          <p:cNvCxnSpPr/>
          <p:nvPr/>
        </p:nvCxnSpPr>
        <p:spPr>
          <a:xfrm flipH="1">
            <a:off x="5093162" y="2872288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12" name="Google Shape;412;p25"/>
          <p:cNvCxnSpPr/>
          <p:nvPr/>
        </p:nvCxnSpPr>
        <p:spPr>
          <a:xfrm flipH="1">
            <a:off x="5093162" y="3457963"/>
            <a:ext cx="9687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413" name="Google Shape;413;p25"/>
          <p:cNvSpPr/>
          <p:nvPr/>
        </p:nvSpPr>
        <p:spPr>
          <a:xfrm>
            <a:off x="511425" y="3240225"/>
            <a:ext cx="484500" cy="48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14" name="Google Shape;414;p25"/>
          <p:cNvCxnSpPr>
            <a:endCxn id="413" idx="6"/>
          </p:cNvCxnSpPr>
          <p:nvPr/>
        </p:nvCxnSpPr>
        <p:spPr>
          <a:xfrm rot="10800000">
            <a:off x="995925" y="3482925"/>
            <a:ext cx="593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15" name="Google Shape;415;p25"/>
          <p:cNvCxnSpPr>
            <a:endCxn id="403" idx="6"/>
          </p:cNvCxnSpPr>
          <p:nvPr/>
        </p:nvCxnSpPr>
        <p:spPr>
          <a:xfrm flipH="1">
            <a:off x="5093150" y="2302425"/>
            <a:ext cx="9585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416" name="Google Shape;416;p25"/>
          <p:cNvGrpSpPr/>
          <p:nvPr/>
        </p:nvGrpSpPr>
        <p:grpSpPr>
          <a:xfrm>
            <a:off x="5220949" y="1899687"/>
            <a:ext cx="702900" cy="201917"/>
            <a:chOff x="4699313" y="604400"/>
            <a:chExt cx="1043188" cy="352325"/>
          </a:xfrm>
        </p:grpSpPr>
        <p:sp>
          <p:nvSpPr>
            <p:cNvPr id="417" name="Google Shape;417;p25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8" name="Google Shape;418;p25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419" name="Google Shape;419;p25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25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21" name="Google Shape;421;p25"/>
              <p:cNvCxnSpPr>
                <a:stCxn id="420" idx="6"/>
                <a:endCxn id="417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2" name="Google Shape;422;p25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3" name="Google Shape;423;p25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24" name="Google Shape;424;p25"/>
          <p:cNvGrpSpPr/>
          <p:nvPr/>
        </p:nvGrpSpPr>
        <p:grpSpPr>
          <a:xfrm>
            <a:off x="5225999" y="2489562"/>
            <a:ext cx="702900" cy="201917"/>
            <a:chOff x="4699313" y="604400"/>
            <a:chExt cx="1043188" cy="352325"/>
          </a:xfrm>
        </p:grpSpPr>
        <p:sp>
          <p:nvSpPr>
            <p:cNvPr id="425" name="Google Shape;425;p25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6" name="Google Shape;426;p25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427" name="Google Shape;427;p25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25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29" name="Google Shape;429;p25"/>
              <p:cNvCxnSpPr>
                <a:stCxn id="428" idx="6"/>
                <a:endCxn id="425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30" name="Google Shape;430;p25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31" name="Google Shape;431;p25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32" name="Google Shape;432;p25"/>
          <p:cNvGrpSpPr/>
          <p:nvPr/>
        </p:nvGrpSpPr>
        <p:grpSpPr>
          <a:xfrm>
            <a:off x="5225999" y="3159187"/>
            <a:ext cx="702900" cy="201917"/>
            <a:chOff x="4699313" y="604400"/>
            <a:chExt cx="1043188" cy="352325"/>
          </a:xfrm>
        </p:grpSpPr>
        <p:sp>
          <p:nvSpPr>
            <p:cNvPr id="433" name="Google Shape;433;p25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4" name="Google Shape;434;p25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435" name="Google Shape;435;p25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25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37" name="Google Shape;437;p25"/>
              <p:cNvCxnSpPr>
                <a:stCxn id="436" idx="6"/>
                <a:endCxn id="433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38" name="Google Shape;438;p25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39" name="Google Shape;439;p25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40" name="Google Shape;440;p25"/>
          <p:cNvSpPr/>
          <p:nvPr/>
        </p:nvSpPr>
        <p:spPr>
          <a:xfrm>
            <a:off x="6313425" y="145196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6313425" y="203668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6313425" y="2621413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5"/>
          <p:cNvSpPr/>
          <p:nvPr/>
        </p:nvSpPr>
        <p:spPr>
          <a:xfrm>
            <a:off x="6313425" y="3206138"/>
            <a:ext cx="484500" cy="485400"/>
          </a:xfrm>
          <a:prstGeom prst="star4">
            <a:avLst>
              <a:gd fmla="val 12500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4" name="Google Shape;444;p25"/>
          <p:cNvGrpSpPr/>
          <p:nvPr/>
        </p:nvGrpSpPr>
        <p:grpSpPr>
          <a:xfrm>
            <a:off x="5220949" y="1250062"/>
            <a:ext cx="702900" cy="201917"/>
            <a:chOff x="4699313" y="604400"/>
            <a:chExt cx="1043188" cy="352325"/>
          </a:xfrm>
        </p:grpSpPr>
        <p:sp>
          <p:nvSpPr>
            <p:cNvPr id="445" name="Google Shape;445;p25"/>
            <p:cNvSpPr/>
            <p:nvPr/>
          </p:nvSpPr>
          <p:spPr>
            <a:xfrm>
              <a:off x="5135600" y="604400"/>
              <a:ext cx="133200" cy="118500"/>
            </a:xfrm>
            <a:prstGeom prst="ellipse">
              <a:avLst/>
            </a:prstGeom>
            <a:solidFill>
              <a:schemeClr val="accent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6" name="Google Shape;446;p25"/>
            <p:cNvGrpSpPr/>
            <p:nvPr/>
          </p:nvGrpSpPr>
          <p:grpSpPr>
            <a:xfrm>
              <a:off x="4699313" y="621900"/>
              <a:ext cx="1043188" cy="334825"/>
              <a:chOff x="4699313" y="621900"/>
              <a:chExt cx="1043188" cy="334825"/>
            </a:xfrm>
          </p:grpSpPr>
          <p:sp>
            <p:nvSpPr>
              <p:cNvPr id="447" name="Google Shape;447;p25"/>
              <p:cNvSpPr/>
              <p:nvPr/>
            </p:nvSpPr>
            <p:spPr>
              <a:xfrm>
                <a:off x="5135600" y="838225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25"/>
              <p:cNvSpPr/>
              <p:nvPr/>
            </p:nvSpPr>
            <p:spPr>
              <a:xfrm>
                <a:off x="4699313" y="661950"/>
                <a:ext cx="133200" cy="118500"/>
              </a:xfrm>
              <a:prstGeom prst="ellipse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49" name="Google Shape;449;p25"/>
              <p:cNvCxnSpPr>
                <a:stCxn id="448" idx="6"/>
                <a:endCxn id="445" idx="1"/>
              </p:cNvCxnSpPr>
              <p:nvPr/>
            </p:nvCxnSpPr>
            <p:spPr>
              <a:xfrm flipH="1" rot="10800000">
                <a:off x="4832513" y="621900"/>
                <a:ext cx="322500" cy="99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0" name="Google Shape;450;p25"/>
              <p:cNvCxnSpPr/>
              <p:nvPr/>
            </p:nvCxnSpPr>
            <p:spPr>
              <a:xfrm flipH="1" rot="10800000">
                <a:off x="5268800" y="660050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1" name="Google Shape;451;p25"/>
              <p:cNvCxnSpPr/>
              <p:nvPr/>
            </p:nvCxnSpPr>
            <p:spPr>
              <a:xfrm flipH="1" rot="10800000">
                <a:off x="5268800" y="895675"/>
                <a:ext cx="473700" cy="3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pic>
        <p:nvPicPr>
          <p:cNvPr id="452" name="Google Shape;452;p25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2141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25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1885937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25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49024" y="2557675"/>
            <a:ext cx="397595" cy="5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25"/>
          <p:cNvPicPr preferRelativeResize="0"/>
          <p:nvPr/>
        </p:nvPicPr>
        <p:blipFill rotWithShape="1">
          <a:blip r:embed="rId3">
            <a:alphaModFix/>
          </a:blip>
          <a:srcRect b="16472" l="3940" r="2897" t="16619"/>
          <a:stretch/>
        </p:blipFill>
        <p:spPr>
          <a:xfrm>
            <a:off x="3050911" y="3229425"/>
            <a:ext cx="397595" cy="58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"/>
          <p:cNvGrpSpPr/>
          <p:nvPr/>
        </p:nvGrpSpPr>
        <p:grpSpPr>
          <a:xfrm>
            <a:off x="511425" y="1506212"/>
            <a:ext cx="2539486" cy="2015250"/>
            <a:chOff x="511425" y="1506212"/>
            <a:chExt cx="2539486" cy="2015250"/>
          </a:xfrm>
        </p:grpSpPr>
        <p:cxnSp>
          <p:nvCxnSpPr>
            <p:cNvPr id="457" name="Google Shape;457;p25"/>
            <p:cNvCxnSpPr>
              <a:stCxn id="452" idx="1"/>
              <a:endCxn id="458" idx="6"/>
            </p:cNvCxnSpPr>
            <p:nvPr/>
          </p:nvCxnSpPr>
          <p:spPr>
            <a:xfrm flipH="1">
              <a:off x="995824" y="1506212"/>
              <a:ext cx="2053200" cy="1287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458" name="Google Shape;458;p25"/>
            <p:cNvSpPr/>
            <p:nvPr/>
          </p:nvSpPr>
          <p:spPr>
            <a:xfrm>
              <a:off x="511425" y="2551425"/>
              <a:ext cx="484500" cy="485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800">
                  <a:latin typeface="Courier New"/>
                  <a:ea typeface="Courier New"/>
                  <a:cs typeface="Courier New"/>
                  <a:sym typeface="Courier New"/>
                </a:rPr>
                <a:t>S</a:t>
              </a:r>
              <a:endParaRPr b="1" sz="8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cxnSp>
          <p:nvCxnSpPr>
            <p:cNvPr id="459" name="Google Shape;459;p25"/>
            <p:cNvCxnSpPr>
              <a:stCxn id="453" idx="1"/>
              <a:endCxn id="458" idx="6"/>
            </p:cNvCxnSpPr>
            <p:nvPr/>
          </p:nvCxnSpPr>
          <p:spPr>
            <a:xfrm flipH="1">
              <a:off x="995824" y="2177975"/>
              <a:ext cx="2053200" cy="616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460" name="Google Shape;460;p25"/>
            <p:cNvCxnSpPr>
              <a:stCxn id="454" idx="1"/>
              <a:endCxn id="458" idx="6"/>
            </p:cNvCxnSpPr>
            <p:nvPr/>
          </p:nvCxnSpPr>
          <p:spPr>
            <a:xfrm rot="10800000">
              <a:off x="995824" y="2794212"/>
              <a:ext cx="2053200" cy="55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cxnSp>
          <p:nvCxnSpPr>
            <p:cNvPr id="461" name="Google Shape;461;p25"/>
            <p:cNvCxnSpPr>
              <a:stCxn id="455" idx="1"/>
              <a:endCxn id="458" idx="6"/>
            </p:cNvCxnSpPr>
            <p:nvPr/>
          </p:nvCxnSpPr>
          <p:spPr>
            <a:xfrm rot="10800000">
              <a:off x="995911" y="2794262"/>
              <a:ext cx="2055000" cy="727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sp>
        <p:nvSpPr>
          <p:cNvPr id="462" name="Google Shape;462;p25"/>
          <p:cNvSpPr txBox="1"/>
          <p:nvPr/>
        </p:nvSpPr>
        <p:spPr>
          <a:xfrm>
            <a:off x="1580850" y="534650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A1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  <p:sp>
        <p:nvSpPr>
          <p:cNvPr id="463" name="Google Shape;463;p25"/>
          <p:cNvSpPr txBox="1"/>
          <p:nvPr/>
        </p:nvSpPr>
        <p:spPr>
          <a:xfrm>
            <a:off x="6039850" y="583575"/>
            <a:ext cx="20811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rPr>
              <a:t>A2</a:t>
            </a:r>
            <a:endParaRPr sz="1100">
              <a:solidFill>
                <a:srgbClr val="FFFFFF"/>
              </a:solidFill>
              <a:latin typeface="Bangers"/>
              <a:ea typeface="Bangers"/>
              <a:cs typeface="Bangers"/>
              <a:sym typeface="Banger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